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c5e9b5434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c5e9b5434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dc5e9b5434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dc5e9b5434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c5e9b5434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dc5e9b5434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.png"/><Relationship Id="rId8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287" y="0"/>
            <a:ext cx="77214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2087238" y="336400"/>
            <a:ext cx="4969500" cy="1303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a" sz="3820">
                <a:solidFill>
                  <a:srgbClr val="FF0000"/>
                </a:solidFill>
              </a:rPr>
              <a:t>CINEMA AMB CRISPETES ONLINE</a:t>
            </a:r>
            <a:endParaRPr b="1" sz="3640">
              <a:solidFill>
                <a:srgbClr val="FF0000"/>
              </a:solidFill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688" y="1548525"/>
            <a:ext cx="8520600" cy="792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200">
                <a:solidFill>
                  <a:srgbClr val="EFA817"/>
                </a:solidFill>
              </a:rPr>
              <a:t>WOLFWALKERS </a:t>
            </a:r>
            <a:endParaRPr sz="3200">
              <a:solidFill>
                <a:srgbClr val="EFA817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6094" l="0" r="0" t="6085"/>
          <a:stretch/>
        </p:blipFill>
        <p:spPr>
          <a:xfrm>
            <a:off x="2024877" y="2508075"/>
            <a:ext cx="5094250" cy="2387951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78475" y="3668575"/>
            <a:ext cx="1197300" cy="1092625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60775" y="1728425"/>
            <a:ext cx="1315000" cy="194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52725" y="1640212"/>
            <a:ext cx="1227134" cy="157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77400" y="1728413"/>
            <a:ext cx="2202882" cy="109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5250" y="3323875"/>
            <a:ext cx="1572151" cy="157215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7890675" y="2571750"/>
            <a:ext cx="972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100"/>
              <a:t>4 de juny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100"/>
              <a:t>18:00h 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100"/>
              <a:t>per Meet</a:t>
            </a:r>
            <a:endParaRPr b="1"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418725" y="781450"/>
            <a:ext cx="85206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3000">
                <a:latin typeface="Comic Sans MS"/>
                <a:ea typeface="Comic Sans MS"/>
                <a:cs typeface="Comic Sans MS"/>
                <a:sym typeface="Comic Sans MS"/>
              </a:rPr>
              <a:t>FITXA TÈCNICA</a:t>
            </a:r>
            <a:endParaRPr b="1"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158775" y="1779425"/>
            <a:ext cx="8520600" cy="29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➢"/>
            </a:pPr>
            <a:r>
              <a:rPr lang="ca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Títol original:   “Wolfwalkers”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➢"/>
            </a:pPr>
            <a:r>
              <a:rPr lang="ca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Any:                 2020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➢"/>
            </a:pPr>
            <a:r>
              <a:rPr lang="ca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Duració:           103 minuts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➢"/>
            </a:pPr>
            <a:r>
              <a:rPr lang="ca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País:                 Irlanda 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➢"/>
            </a:pPr>
            <a:r>
              <a:rPr lang="ca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Direcció:           Tomm Moore, Ross Stewart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➢"/>
            </a:pPr>
            <a:r>
              <a:rPr lang="ca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Guió:                Will Collins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➢"/>
            </a:pPr>
            <a:r>
              <a:rPr lang="ca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Història:            Tomm Moore, Ross Stewart, Jericca Cleland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➢"/>
            </a:pPr>
            <a:r>
              <a:rPr lang="ca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Música:             Bruno Coulais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7775" y="305825"/>
            <a:ext cx="4551550" cy="2457850"/>
          </a:xfrm>
          <a:prstGeom prst="rect">
            <a:avLst/>
          </a:prstGeom>
          <a:noFill/>
          <a:ln cap="flat" cmpd="sng" w="3810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519975" y="246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a" sz="3211">
                <a:latin typeface="Comic Sans MS"/>
                <a:ea typeface="Comic Sans MS"/>
                <a:cs typeface="Comic Sans MS"/>
                <a:sym typeface="Comic Sans MS"/>
              </a:rPr>
              <a:t>SINOPSI</a:t>
            </a:r>
            <a:endParaRPr b="1" sz="321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818925"/>
            <a:ext cx="8297100" cy="377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 una època en la qual regnen la superstició i la màgia, els llops estan considerats com una força demoníaca que ha de ser eliminada. Robyn és una jove aprenent que viatja fins a Irlanda al costat del seu pare per eradicar a l'últim grup de llobatons que coneix, però la situació canvia quan Robyn salva Mebh. La seva amistat la porta a conèixer el món dels denominats "Wolfwalkers", transformant-se en allò que el seu pare l'ha enviat a destruir.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3350" y="2815694"/>
            <a:ext cx="3872226" cy="2091006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8" name="Google Shape;78;p15"/>
          <p:cNvPicPr preferRelativeResize="0"/>
          <p:nvPr/>
        </p:nvPicPr>
        <p:blipFill rotWithShape="1">
          <a:blip r:embed="rId4">
            <a:alphaModFix/>
          </a:blip>
          <a:srcRect b="327" l="0" r="0" t="317"/>
          <a:stretch/>
        </p:blipFill>
        <p:spPr>
          <a:xfrm>
            <a:off x="703475" y="2761875"/>
            <a:ext cx="3409874" cy="219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b="0" l="7848" r="7848" t="0"/>
          <a:stretch/>
        </p:blipFill>
        <p:spPr>
          <a:xfrm>
            <a:off x="709986" y="0"/>
            <a:ext cx="772402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1909475" y="832350"/>
            <a:ext cx="4927500" cy="3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51C75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800">
                <a:latin typeface="Comic Sans MS"/>
                <a:ea typeface="Comic Sans MS"/>
                <a:cs typeface="Comic Sans MS"/>
                <a:sym typeface="Comic Sans MS"/>
              </a:rPr>
              <a:t>“ Sigues una primera versió de tu, no una segona versió d’algú ”</a:t>
            </a:r>
            <a:endParaRPr b="1"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19100" lvl="0" marL="457200" rtl="0" algn="ctr">
              <a:spcBef>
                <a:spcPts val="0"/>
              </a:spcBef>
              <a:spcAft>
                <a:spcPts val="0"/>
              </a:spcAft>
              <a:buSzPts val="3000"/>
              <a:buFont typeface="Comic Sans MS"/>
              <a:buChar char="-"/>
            </a:pPr>
            <a:r>
              <a:rPr b="1" lang="ca" sz="2800">
                <a:latin typeface="Comic Sans MS"/>
                <a:ea typeface="Comic Sans MS"/>
                <a:cs typeface="Comic Sans MS"/>
                <a:sym typeface="Comic Sans MS"/>
              </a:rPr>
              <a:t>Judy Garland </a:t>
            </a:r>
            <a:r>
              <a:rPr b="1" lang="ca" sz="3000"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endParaRPr b="1"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51C75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2625" y="3578050"/>
            <a:ext cx="1313250" cy="1198425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